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66BDD2-7D95-4537-BA5E-7C879FB3DC4B}" v="937" dt="2024-06-18T19:18:21.685"/>
    <p1510:client id="{78049BB6-DE75-4045-8D31-7E52ABF45327}" v="259" dt="2024-06-18T19:24:25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18.06.2024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563BFA05-723E-A140-477D-BCE443BA03B6}"/>
              </a:ext>
            </a:extLst>
          </p:cNvPr>
          <p:cNvSpPr txBox="1"/>
          <p:nvPr/>
        </p:nvSpPr>
        <p:spPr>
          <a:xfrm>
            <a:off x="1101777" y="589613"/>
            <a:ext cx="983229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2600"/>
              <a:t>WEB BASED TECHNOLOGIES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F30C1E0-E6D4-4DFD-6104-3D623CCBF6C1}"/>
              </a:ext>
            </a:extLst>
          </p:cNvPr>
          <p:cNvSpPr txBox="1"/>
          <p:nvPr/>
        </p:nvSpPr>
        <p:spPr>
          <a:xfrm>
            <a:off x="1101776" y="2582055"/>
            <a:ext cx="9832296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600" dirty="0"/>
              <a:t>Berk Sancak  152120201059</a:t>
            </a:r>
          </a:p>
          <a:p>
            <a:r>
              <a:rPr lang="tr-TR" sz="2600" dirty="0"/>
              <a:t>Eray </a:t>
            </a:r>
            <a:r>
              <a:rPr lang="tr-TR" sz="2600" dirty="0" err="1"/>
              <a:t>Birel</a:t>
            </a:r>
            <a:r>
              <a:rPr lang="tr-TR" sz="2600" dirty="0"/>
              <a:t>  </a:t>
            </a:r>
            <a:br>
              <a:rPr lang="tr-TR" sz="2600" dirty="0"/>
            </a:br>
            <a:r>
              <a:rPr lang="tr-TR" sz="2600" dirty="0"/>
              <a:t>Oğuzhan Özdemir 152120201065</a:t>
            </a: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74E11D48-20B9-9326-DA81-41F18E1A4A02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https://book-web-two.vercel.app/</a:t>
            </a:r>
          </a:p>
        </p:txBody>
      </p:sp>
      <p:pic>
        <p:nvPicPr>
          <p:cNvPr id="6" name="Resim 5" descr="ekran görüntüsü, mobilya, metin, sandalye içeren bir resim&#10;&#10;Açıklama otomatik olarak oluşturuldu">
            <a:extLst>
              <a:ext uri="{FF2B5EF4-FFF2-40B4-BE49-F238E27FC236}">
                <a16:creationId xmlns:a16="http://schemas.microsoft.com/office/drawing/2014/main" id="{3BF64986-9251-F0EE-F400-C72D5D83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8" y="754504"/>
            <a:ext cx="7638738" cy="388120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F39C76CC-DB99-779A-514D-6012465E28FA}"/>
              </a:ext>
            </a:extLst>
          </p:cNvPr>
          <p:cNvSpPr txBox="1"/>
          <p:nvPr/>
        </p:nvSpPr>
        <p:spPr>
          <a:xfrm>
            <a:off x="8153399" y="408481"/>
            <a:ext cx="3180412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600"/>
              <a:t>Login</a:t>
            </a:r>
          </a:p>
          <a:p>
            <a:endParaRPr lang="tr-TR" sz="260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C3F7989-7E52-D46A-BADC-6DF671CAAFE7}"/>
              </a:ext>
            </a:extLst>
          </p:cNvPr>
          <p:cNvSpPr txBox="1"/>
          <p:nvPr/>
        </p:nvSpPr>
        <p:spPr>
          <a:xfrm>
            <a:off x="8153400" y="1201711"/>
            <a:ext cx="3923673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200" b="1"/>
              <a:t>1- </a:t>
            </a:r>
            <a:r>
              <a:rPr lang="tr-TR" sz="2200" b="1" err="1"/>
              <a:t>Email</a:t>
            </a:r>
            <a:endParaRPr lang="tr-TR" sz="2200" b="1"/>
          </a:p>
          <a:p>
            <a:pPr marL="514350" indent="-514350">
              <a:buAutoNum type="alphaLcParenR"/>
            </a:pPr>
            <a:r>
              <a:rPr lang="tr-TR" sz="2200"/>
              <a:t>Mail adresi uzantı kontrolü</a:t>
            </a:r>
          </a:p>
          <a:p>
            <a:pPr marL="514350" indent="-514350">
              <a:buAutoNum type="alphaLcParenR"/>
            </a:pPr>
            <a:r>
              <a:rPr lang="tr-TR" sz="2200"/>
              <a:t>Mail adresi </a:t>
            </a:r>
            <a:r>
              <a:rPr lang="tr-TR" sz="2200" err="1"/>
              <a:t>veritabanı</a:t>
            </a:r>
            <a:r>
              <a:rPr lang="tr-TR" sz="2200"/>
              <a:t> eşleşme kontrolü</a:t>
            </a:r>
          </a:p>
          <a:p>
            <a:r>
              <a:rPr lang="tr-TR" sz="2200" b="1">
                <a:latin typeface="Arial"/>
                <a:cs typeface="Arial"/>
              </a:rPr>
              <a:t>2- Şifre </a:t>
            </a:r>
            <a:endParaRPr lang="en-US" sz="2200" b="1">
              <a:latin typeface="Arial"/>
              <a:cs typeface="Arial"/>
            </a:endParaRPr>
          </a:p>
          <a:p>
            <a:pPr marL="342900" indent="-342900">
              <a:buAutoNum type="alphaLcParenR"/>
            </a:pPr>
            <a:r>
              <a:rPr lang="tr-TR" sz="2200">
                <a:latin typeface="Arial"/>
                <a:cs typeface="Arial"/>
              </a:rPr>
              <a:t>Şifre Uzunluk Kontrolü</a:t>
            </a:r>
          </a:p>
          <a:p>
            <a:pPr marL="342900" indent="-342900">
              <a:buAutoNum type="alphaLcParenR"/>
            </a:pPr>
            <a:endParaRPr lang="tr-TR" sz="2200">
              <a:latin typeface="Arial"/>
              <a:cs typeface="Arial"/>
            </a:endParaRPr>
          </a:p>
          <a:p>
            <a:pPr marL="342900" indent="-342900">
              <a:buAutoNum type="alphaLcParenR"/>
            </a:pPr>
            <a:r>
              <a:rPr lang="tr-TR" sz="2200">
                <a:latin typeface="Arial"/>
                <a:cs typeface="Arial"/>
              </a:rPr>
              <a:t>Şifre Uygun karakter kontrolü </a:t>
            </a:r>
          </a:p>
          <a:p>
            <a:r>
              <a:rPr lang="tr-TR" sz="2200">
                <a:latin typeface="Arial"/>
                <a:cs typeface="Arial"/>
              </a:rPr>
              <a:t>Yapılmaktadır.</a:t>
            </a:r>
          </a:p>
          <a:p>
            <a:endParaRPr lang="tr-TR" sz="2600">
              <a:latin typeface="Aptos" panose="020B00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48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tin kutusu 9">
            <a:extLst>
              <a:ext uri="{FF2B5EF4-FFF2-40B4-BE49-F238E27FC236}">
                <a16:creationId xmlns:a16="http://schemas.microsoft.com/office/drawing/2014/main" id="{F39C76CC-DB99-779A-514D-6012465E28FA}"/>
              </a:ext>
            </a:extLst>
          </p:cNvPr>
          <p:cNvSpPr txBox="1"/>
          <p:nvPr/>
        </p:nvSpPr>
        <p:spPr>
          <a:xfrm>
            <a:off x="8153399" y="408481"/>
            <a:ext cx="3180412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600" err="1"/>
              <a:t>Register</a:t>
            </a:r>
          </a:p>
          <a:p>
            <a:endParaRPr lang="tr-TR" sz="260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C3F7989-7E52-D46A-BADC-6DF671CAAFE7}"/>
              </a:ext>
            </a:extLst>
          </p:cNvPr>
          <p:cNvSpPr txBox="1"/>
          <p:nvPr/>
        </p:nvSpPr>
        <p:spPr>
          <a:xfrm>
            <a:off x="8153400" y="1201711"/>
            <a:ext cx="3923673" cy="523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200" b="1"/>
              <a:t>1-Name</a:t>
            </a:r>
            <a:br>
              <a:rPr lang="tr-TR" sz="2200"/>
            </a:br>
            <a:r>
              <a:rPr lang="tr-TR" sz="2200"/>
              <a:t>a) Uygun Karakter Kontrolü</a:t>
            </a:r>
            <a:endParaRPr lang="tr-TR"/>
          </a:p>
          <a:p>
            <a:endParaRPr lang="tr-TR" sz="2200"/>
          </a:p>
          <a:p>
            <a:r>
              <a:rPr lang="tr-TR" sz="2200" b="1"/>
              <a:t>2- </a:t>
            </a:r>
            <a:r>
              <a:rPr lang="tr-TR" sz="2200" b="1" err="1"/>
              <a:t>Email</a:t>
            </a:r>
            <a:endParaRPr lang="tr-TR" sz="2200" b="1"/>
          </a:p>
          <a:p>
            <a:pPr marL="514350" indent="-514350">
              <a:buAutoNum type="alphaLcParenR"/>
            </a:pPr>
            <a:r>
              <a:rPr lang="tr-TR" sz="2200"/>
              <a:t>Mail adresi uzantı kontrolü</a:t>
            </a:r>
          </a:p>
          <a:p>
            <a:pPr marL="514350" indent="-514350">
              <a:buAutoNum type="alphaLcParenR"/>
            </a:pPr>
            <a:r>
              <a:rPr lang="tr-TR" sz="2200"/>
              <a:t>Mail adresi </a:t>
            </a:r>
            <a:r>
              <a:rPr lang="tr-TR" sz="2200" err="1"/>
              <a:t>veritabanı</a:t>
            </a:r>
            <a:r>
              <a:rPr lang="tr-TR" sz="2200"/>
              <a:t> eşleşme kontrolü</a:t>
            </a:r>
          </a:p>
          <a:p>
            <a:pPr marL="514350" indent="-514350">
              <a:buAutoNum type="alphaLcParenR"/>
            </a:pPr>
            <a:endParaRPr lang="tr-TR" sz="2200">
              <a:latin typeface="Aptos" panose="020B0004020202020204"/>
              <a:cs typeface="Arial"/>
            </a:endParaRPr>
          </a:p>
          <a:p>
            <a:r>
              <a:rPr lang="tr-TR" sz="2200" b="1">
                <a:latin typeface="Arial"/>
                <a:cs typeface="Arial"/>
              </a:rPr>
              <a:t>3- Şifre </a:t>
            </a:r>
            <a:endParaRPr lang="en-US" sz="2200" b="1">
              <a:latin typeface="Arial"/>
              <a:cs typeface="Arial"/>
            </a:endParaRPr>
          </a:p>
          <a:p>
            <a:pPr marL="342900" indent="-342900">
              <a:buAutoNum type="alphaLcParenR"/>
            </a:pPr>
            <a:r>
              <a:rPr lang="tr-TR" sz="2200">
                <a:latin typeface="Arial"/>
                <a:cs typeface="Arial"/>
              </a:rPr>
              <a:t>Şifre Uzunluk Kontrolü</a:t>
            </a:r>
          </a:p>
          <a:p>
            <a:pPr marL="342900" indent="-342900">
              <a:buAutoNum type="alphaLcParenR"/>
            </a:pPr>
            <a:r>
              <a:rPr lang="tr-TR" sz="2200">
                <a:latin typeface="Arial"/>
                <a:cs typeface="Arial"/>
              </a:rPr>
              <a:t>Şifre Uygun karakter kontrolü </a:t>
            </a:r>
          </a:p>
          <a:p>
            <a:endParaRPr lang="tr-TR" sz="2200">
              <a:latin typeface="Arial"/>
              <a:cs typeface="Arial"/>
            </a:endParaRPr>
          </a:p>
          <a:p>
            <a:r>
              <a:rPr lang="tr-TR" sz="2200">
                <a:latin typeface="Arial"/>
                <a:cs typeface="Arial"/>
              </a:rPr>
              <a:t>Yapılmaktadır.</a:t>
            </a:r>
          </a:p>
          <a:p>
            <a:endParaRPr lang="tr-TR" sz="2600">
              <a:latin typeface="Aptos" panose="020B0004020202020204"/>
              <a:cs typeface="Arial"/>
            </a:endParaRPr>
          </a:p>
        </p:txBody>
      </p:sp>
      <p:pic>
        <p:nvPicPr>
          <p:cNvPr id="2" name="Resim 1" descr="ekran görüntüsü, mobilya, metin, sandalye içeren bir resim&#10;&#10;Açıklama otomatik olarak oluşturuldu">
            <a:extLst>
              <a:ext uri="{FF2B5EF4-FFF2-40B4-BE49-F238E27FC236}">
                <a16:creationId xmlns:a16="http://schemas.microsoft.com/office/drawing/2014/main" id="{F1140D34-3E47-8CD4-481E-8756DA212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6" y="942726"/>
            <a:ext cx="7782394" cy="40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9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644E86-3976-7344-A4E8-13631F83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734856"/>
            <a:ext cx="4589328" cy="675854"/>
          </a:xfrm>
        </p:spPr>
        <p:txBody>
          <a:bodyPr anchor="b">
            <a:normAutofit fontScale="90000"/>
          </a:bodyPr>
          <a:lstStyle/>
          <a:p>
            <a:r>
              <a:rPr lang="tr-TR" dirty="0"/>
              <a:t>Anasayfa</a:t>
            </a:r>
          </a:p>
        </p:txBody>
      </p:sp>
      <p:pic>
        <p:nvPicPr>
          <p:cNvPr id="4" name="İçerik Yer Tutucusu 3" descr="metin, ekran görüntüsü, kozmetik bakım ürünleri, tasarım içeren bir resim&#10;&#10;Açıklama otomatik olarak oluşturuldu">
            <a:extLst>
              <a:ext uri="{FF2B5EF4-FFF2-40B4-BE49-F238E27FC236}">
                <a16:creationId xmlns:a16="http://schemas.microsoft.com/office/drawing/2014/main" id="{9168F0F9-A005-9E23-1703-98BF1AD75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52" y="733114"/>
            <a:ext cx="5890035" cy="539041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C3149A-E842-35CA-7A04-F50D0D097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016" y="1530369"/>
            <a:ext cx="4589328" cy="442262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/>
            <a:r>
              <a:rPr lang="en-US" sz="1800" b="1" dirty="0">
                <a:ea typeface="+mn-lt"/>
                <a:cs typeface="+mn-lt"/>
              </a:rPr>
              <a:t>  </a:t>
            </a:r>
            <a:r>
              <a:rPr lang="en-US" sz="1800" b="1" dirty="0" err="1">
                <a:ea typeface="+mn-lt"/>
                <a:cs typeface="+mn-lt"/>
              </a:rPr>
              <a:t>Kullanıcı</a:t>
            </a:r>
            <a:r>
              <a:rPr lang="en-US" sz="1800" b="1" dirty="0">
                <a:ea typeface="+mn-lt"/>
                <a:cs typeface="+mn-lt"/>
              </a:rPr>
              <a:t> Kitap </a:t>
            </a:r>
            <a:r>
              <a:rPr lang="en-US" sz="1800" b="1" dirty="0" err="1">
                <a:ea typeface="+mn-lt"/>
                <a:cs typeface="+mn-lt"/>
              </a:rPr>
              <a:t>Kategorilerini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Görüntüleme</a:t>
            </a:r>
            <a:r>
              <a:rPr lang="en-US" sz="1800" b="1" dirty="0">
                <a:ea typeface="+mn-lt"/>
                <a:cs typeface="+mn-lt"/>
              </a:rPr>
              <a:t>:</a:t>
            </a:r>
            <a:endParaRPr lang="en-US" sz="1800" dirty="0"/>
          </a:p>
          <a:p>
            <a:r>
              <a:rPr lang="en-US" sz="1800" dirty="0" err="1">
                <a:ea typeface="+mn-lt"/>
                <a:cs typeface="+mn-lt"/>
              </a:rPr>
              <a:t>Tüm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kategoriler</a:t>
            </a:r>
            <a:r>
              <a:rPr lang="en-US" sz="1800" dirty="0">
                <a:ea typeface="+mn-lt"/>
                <a:cs typeface="+mn-lt"/>
              </a:rPr>
              <a:t> net </a:t>
            </a:r>
            <a:r>
              <a:rPr lang="en-US" sz="1800" dirty="0" err="1">
                <a:ea typeface="+mn-lt"/>
                <a:cs typeface="+mn-lt"/>
              </a:rPr>
              <a:t>ve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düzenli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şekilde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listelenecek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dirty="0" err="1">
                <a:ea typeface="+mn-lt"/>
                <a:cs typeface="+mn-lt"/>
              </a:rPr>
              <a:t>Filtreleme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seçenekleri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sunulacak</a:t>
            </a:r>
            <a:r>
              <a:rPr lang="en-US" sz="1800" dirty="0">
                <a:ea typeface="+mn-lt"/>
                <a:cs typeface="+mn-lt"/>
              </a:rPr>
              <a:t> (</a:t>
            </a:r>
            <a:r>
              <a:rPr lang="en-US" sz="1800" dirty="0" err="1">
                <a:ea typeface="+mn-lt"/>
                <a:cs typeface="+mn-lt"/>
              </a:rPr>
              <a:t>ilgi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alanı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tür</a:t>
            </a:r>
            <a:r>
              <a:rPr lang="en-US" sz="1800" dirty="0">
                <a:ea typeface="+mn-lt"/>
                <a:cs typeface="+mn-lt"/>
              </a:rPr>
              <a:t>, vs.).</a:t>
            </a:r>
            <a:endParaRPr lang="en-US" dirty="0"/>
          </a:p>
          <a:p>
            <a:r>
              <a:rPr lang="en-US" sz="1800" b="1" dirty="0">
                <a:ea typeface="+mn-lt"/>
                <a:cs typeface="+mn-lt"/>
              </a:rPr>
              <a:t>Her </a:t>
            </a:r>
            <a:r>
              <a:rPr lang="en-US" sz="1800" b="1" dirty="0" err="1">
                <a:ea typeface="+mn-lt"/>
                <a:cs typeface="+mn-lt"/>
              </a:rPr>
              <a:t>Kategori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Altında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Kullanıcıya</a:t>
            </a:r>
            <a:r>
              <a:rPr lang="en-US" sz="1800" b="1" dirty="0">
                <a:ea typeface="+mn-lt"/>
                <a:cs typeface="+mn-lt"/>
              </a:rPr>
              <a:t> Uygun </a:t>
            </a:r>
            <a:r>
              <a:rPr lang="en-US" sz="1800" b="1" dirty="0" err="1">
                <a:ea typeface="+mn-lt"/>
                <a:cs typeface="+mn-lt"/>
              </a:rPr>
              <a:t>Kitaplar</a:t>
            </a:r>
            <a:r>
              <a:rPr lang="en-US" sz="1800" b="1" dirty="0">
                <a:ea typeface="+mn-lt"/>
                <a:cs typeface="+mn-lt"/>
              </a:rPr>
              <a:t>:</a:t>
            </a:r>
            <a:endParaRPr lang="en-US" dirty="0"/>
          </a:p>
          <a:p>
            <a:r>
              <a:rPr lang="en-US" sz="1800" dirty="0" err="1">
                <a:ea typeface="+mn-lt"/>
                <a:cs typeface="+mn-lt"/>
              </a:rPr>
              <a:t>Popüler</a:t>
            </a:r>
            <a:r>
              <a:rPr lang="en-US" sz="1800" dirty="0">
                <a:ea typeface="+mn-lt"/>
                <a:cs typeface="+mn-lt"/>
              </a:rPr>
              <a:t>, yeni </a:t>
            </a:r>
            <a:r>
              <a:rPr lang="en-US" sz="1800" dirty="0" err="1">
                <a:ea typeface="+mn-lt"/>
                <a:cs typeface="+mn-lt"/>
              </a:rPr>
              <a:t>ve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öne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çıkan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kitaplar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görsel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olarak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çekici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şekilde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listelenecek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dirty="0" err="1">
                <a:ea typeface="+mn-lt"/>
                <a:cs typeface="+mn-lt"/>
              </a:rPr>
              <a:t>Kapak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görselleri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yazar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bilgileri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ve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kısa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özetler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yer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alacak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b="1" dirty="0" err="1">
                <a:ea typeface="+mn-lt"/>
                <a:cs typeface="+mn-lt"/>
              </a:rPr>
              <a:t>Kitapları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ve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Kategorileri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Filtreleme</a:t>
            </a:r>
            <a:r>
              <a:rPr lang="en-US" sz="1800" b="1" dirty="0">
                <a:ea typeface="+mn-lt"/>
                <a:cs typeface="+mn-lt"/>
              </a:rPr>
              <a:t>:</a:t>
            </a:r>
            <a:endParaRPr lang="en-US" dirty="0"/>
          </a:p>
          <a:p>
            <a:r>
              <a:rPr lang="en-US" sz="1800" dirty="0" err="1">
                <a:ea typeface="+mn-lt"/>
                <a:cs typeface="+mn-lt"/>
              </a:rPr>
              <a:t>Kullanıcılar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ilgi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alanlarına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göre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filtreleme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yapabilecekler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dirty="0" err="1">
                <a:ea typeface="+mn-lt"/>
                <a:cs typeface="+mn-lt"/>
              </a:rPr>
              <a:t>Filtre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seçenekleri</a:t>
            </a:r>
            <a:r>
              <a:rPr lang="en-US" sz="1800" dirty="0">
                <a:ea typeface="+mn-lt"/>
                <a:cs typeface="+mn-lt"/>
              </a:rPr>
              <a:t>: </a:t>
            </a:r>
            <a:r>
              <a:rPr lang="en-US" sz="1800" dirty="0" err="1">
                <a:ea typeface="+mn-lt"/>
                <a:cs typeface="+mn-lt"/>
              </a:rPr>
              <a:t>yazar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tür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fiyat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tarih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puan</a:t>
            </a:r>
            <a:r>
              <a:rPr lang="en-US" sz="1800" dirty="0">
                <a:ea typeface="+mn-lt"/>
                <a:cs typeface="+mn-lt"/>
              </a:rPr>
              <a:t> vb.</a:t>
            </a:r>
            <a:endParaRPr lang="en-US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3179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D0D5F05-E2CD-7C0D-6040-E8FD9C7D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727458"/>
            <a:ext cx="5048007" cy="956981"/>
          </a:xfrm>
        </p:spPr>
        <p:txBody>
          <a:bodyPr anchor="b">
            <a:normAutofit/>
          </a:bodyPr>
          <a:lstStyle/>
          <a:p>
            <a:r>
              <a:rPr lang="tr-TR" sz="4800" dirty="0"/>
              <a:t>Kategori Sayfası</a:t>
            </a:r>
          </a:p>
        </p:txBody>
      </p:sp>
      <p:pic>
        <p:nvPicPr>
          <p:cNvPr id="4" name="İçerik Yer Tutucusu 3" descr="metin, ekran görüntüsü, logo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413AA71F-8C8F-90D0-AE0B-20A7B871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56" y="726278"/>
            <a:ext cx="6052793" cy="538928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E85EA0-48BC-F46A-6796-D2F2E32B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016" y="1670932"/>
            <a:ext cx="4589328" cy="428205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/>
            <a:r>
              <a:rPr lang="en-US" sz="2300" b="1">
                <a:ea typeface="+mn-lt"/>
                <a:cs typeface="+mn-lt"/>
              </a:rPr>
              <a:t>     Kitap </a:t>
            </a:r>
            <a:r>
              <a:rPr lang="en-US" sz="2300" b="1" err="1">
                <a:ea typeface="+mn-lt"/>
                <a:cs typeface="+mn-lt"/>
              </a:rPr>
              <a:t>Görüntüleme</a:t>
            </a:r>
            <a:r>
              <a:rPr lang="en-US" sz="2300" b="1" dirty="0">
                <a:ea typeface="+mn-lt"/>
                <a:cs typeface="+mn-lt"/>
              </a:rPr>
              <a:t>:</a:t>
            </a:r>
            <a:endParaRPr lang="en-US" sz="2300"/>
          </a:p>
          <a:p>
            <a:r>
              <a:rPr lang="en-US" sz="1800" b="1" dirty="0" err="1">
                <a:ea typeface="+mn-lt"/>
                <a:cs typeface="+mn-lt"/>
              </a:rPr>
              <a:t>Kitaplar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görsel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olarak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çekici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şekilde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listelenecek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b="1" dirty="0">
                <a:ea typeface="+mn-lt"/>
                <a:cs typeface="+mn-lt"/>
              </a:rPr>
              <a:t>Her </a:t>
            </a:r>
            <a:r>
              <a:rPr lang="en-US" sz="1800" b="1" dirty="0" err="1">
                <a:ea typeface="+mn-lt"/>
                <a:cs typeface="+mn-lt"/>
              </a:rPr>
              <a:t>kitap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için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kapak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görseli</a:t>
            </a:r>
            <a:r>
              <a:rPr lang="en-US" sz="1800" b="1" dirty="0">
                <a:ea typeface="+mn-lt"/>
                <a:cs typeface="+mn-lt"/>
              </a:rPr>
              <a:t>, </a:t>
            </a:r>
            <a:r>
              <a:rPr lang="en-US" sz="1800" b="1" dirty="0" err="1">
                <a:ea typeface="+mn-lt"/>
                <a:cs typeface="+mn-lt"/>
              </a:rPr>
              <a:t>yazar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bilgisi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ve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kitap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ismi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yer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alacak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sz="1800" b="1" dirty="0" err="1">
                <a:ea typeface="+mn-lt"/>
                <a:cs typeface="+mn-lt"/>
              </a:rPr>
              <a:t>Kullanıcılar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kitapları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liste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veya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ızgara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görünümünde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görebilecek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2300" b="1" dirty="0">
                <a:ea typeface="+mn-lt"/>
                <a:cs typeface="+mn-lt"/>
              </a:rPr>
              <a:t>Kitap </a:t>
            </a:r>
            <a:r>
              <a:rPr lang="en-US" sz="2300" b="1" err="1">
                <a:ea typeface="+mn-lt"/>
                <a:cs typeface="+mn-lt"/>
              </a:rPr>
              <a:t>Filtreleme</a:t>
            </a:r>
            <a:r>
              <a:rPr lang="en-US" sz="2300" b="1" dirty="0">
                <a:ea typeface="+mn-lt"/>
                <a:cs typeface="+mn-lt"/>
              </a:rPr>
              <a:t>:</a:t>
            </a:r>
            <a:endParaRPr lang="en-US" sz="2300"/>
          </a:p>
          <a:p>
            <a:r>
              <a:rPr lang="en-US" sz="1800" b="1" dirty="0" err="1">
                <a:ea typeface="+mn-lt"/>
                <a:cs typeface="+mn-lt"/>
              </a:rPr>
              <a:t>Kullanıcılar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kitap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adını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veya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yazar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adını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girerek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arama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yapabilecek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b="1" dirty="0" err="1">
                <a:ea typeface="+mn-lt"/>
                <a:cs typeface="+mn-lt"/>
              </a:rPr>
              <a:t>Otomatik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tamamlama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ve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eşleşen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kelime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sayısı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gibi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gelişmiş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arama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seçenekleri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sunulacak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b="1" dirty="0" err="1">
                <a:ea typeface="+mn-lt"/>
                <a:cs typeface="+mn-lt"/>
              </a:rPr>
              <a:t>Kullanıcılar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aramanın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büyük</a:t>
            </a:r>
            <a:r>
              <a:rPr lang="en-US" sz="1800" b="1" dirty="0">
                <a:ea typeface="+mn-lt"/>
                <a:cs typeface="+mn-lt"/>
              </a:rPr>
              <a:t>/</a:t>
            </a:r>
            <a:r>
              <a:rPr lang="en-US" sz="1800" b="1" dirty="0" err="1">
                <a:ea typeface="+mn-lt"/>
                <a:cs typeface="+mn-lt"/>
              </a:rPr>
              <a:t>küçük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harf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duyarlılığını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seçebilecek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b="1" dirty="0" err="1">
                <a:ea typeface="+mn-lt"/>
                <a:cs typeface="+mn-lt"/>
              </a:rPr>
              <a:t>Tüm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filtreleri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sıfırlama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seçeneği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mevcut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olacak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2300" b="1" dirty="0">
                <a:ea typeface="+mn-lt"/>
                <a:cs typeface="+mn-lt"/>
              </a:rPr>
              <a:t>Kitap </a:t>
            </a:r>
            <a:r>
              <a:rPr lang="en-US" sz="2300" b="1" err="1">
                <a:ea typeface="+mn-lt"/>
                <a:cs typeface="+mn-lt"/>
              </a:rPr>
              <a:t>Detay</a:t>
            </a:r>
            <a:r>
              <a:rPr lang="en-US" sz="2300" b="1" dirty="0">
                <a:ea typeface="+mn-lt"/>
                <a:cs typeface="+mn-lt"/>
              </a:rPr>
              <a:t> </a:t>
            </a:r>
            <a:r>
              <a:rPr lang="en-US" sz="2300" b="1" err="1">
                <a:ea typeface="+mn-lt"/>
                <a:cs typeface="+mn-lt"/>
              </a:rPr>
              <a:t>Sayfasına</a:t>
            </a:r>
            <a:r>
              <a:rPr lang="en-US" sz="2300" b="1" dirty="0">
                <a:ea typeface="+mn-lt"/>
                <a:cs typeface="+mn-lt"/>
              </a:rPr>
              <a:t> </a:t>
            </a:r>
            <a:r>
              <a:rPr lang="en-US" sz="2300" b="1" err="1">
                <a:ea typeface="+mn-lt"/>
                <a:cs typeface="+mn-lt"/>
              </a:rPr>
              <a:t>Yönlendirme</a:t>
            </a:r>
            <a:r>
              <a:rPr lang="en-US" sz="2300" b="1" dirty="0">
                <a:ea typeface="+mn-lt"/>
                <a:cs typeface="+mn-lt"/>
              </a:rPr>
              <a:t>:</a:t>
            </a:r>
            <a:endParaRPr lang="en-US" sz="2300"/>
          </a:p>
          <a:p>
            <a:r>
              <a:rPr lang="en-US" sz="1800" b="1" dirty="0" err="1">
                <a:ea typeface="+mn-lt"/>
                <a:cs typeface="+mn-lt"/>
              </a:rPr>
              <a:t>Kullanıcılar</a:t>
            </a:r>
            <a:r>
              <a:rPr lang="en-US" sz="1800" b="1" dirty="0">
                <a:ea typeface="+mn-lt"/>
                <a:cs typeface="+mn-lt"/>
              </a:rPr>
              <a:t>, </a:t>
            </a:r>
            <a:r>
              <a:rPr lang="en-US" sz="1800" b="1" dirty="0" err="1">
                <a:ea typeface="+mn-lt"/>
                <a:cs typeface="+mn-lt"/>
              </a:rPr>
              <a:t>bir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kitabın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üzerine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tıklayarak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kitap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detay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sayfasına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gidebilecek</a:t>
            </a:r>
            <a:r>
              <a:rPr lang="en-US" sz="1800" b="1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sz="1800" b="1" dirty="0">
              <a:ea typeface="+mn-lt"/>
              <a:cs typeface="+mn-lt"/>
            </a:endParaRPr>
          </a:p>
          <a:p>
            <a:endParaRPr lang="en-US" sz="1800" b="1" dirty="0">
              <a:ea typeface="+mn-lt"/>
              <a:cs typeface="+mn-lt"/>
            </a:endParaRP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22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10EC56D-B06B-CBCD-CDD8-D22F6076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734856"/>
            <a:ext cx="4589328" cy="786825"/>
          </a:xfrm>
        </p:spPr>
        <p:txBody>
          <a:bodyPr anchor="b">
            <a:normAutofit/>
          </a:bodyPr>
          <a:lstStyle/>
          <a:p>
            <a:r>
              <a:rPr lang="tr-TR" sz="4800" dirty="0"/>
              <a:t>Kitap Sayfası</a:t>
            </a:r>
          </a:p>
        </p:txBody>
      </p:sp>
      <p:pic>
        <p:nvPicPr>
          <p:cNvPr id="4" name="İçerik Yer Tutucusu 3" descr="metin, ekran görüntüsü, yazı tipi, yazılım içeren bir resim&#10;&#10;Açıklama otomatik olarak oluşturuldu">
            <a:extLst>
              <a:ext uri="{FF2B5EF4-FFF2-40B4-BE49-F238E27FC236}">
                <a16:creationId xmlns:a16="http://schemas.microsoft.com/office/drawing/2014/main" id="{A0B7689B-C58D-50B4-4126-533DA9A9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55" y="734240"/>
            <a:ext cx="5934425" cy="538076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9A6314-9476-C514-254A-6BAEE60BC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041" y="1525617"/>
            <a:ext cx="4620303" cy="41149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b="1" dirty="0" err="1">
                <a:ea typeface="+mn-lt"/>
                <a:cs typeface="+mn-lt"/>
              </a:rPr>
              <a:t>Özet</a:t>
            </a:r>
            <a:r>
              <a:rPr lang="en-US" sz="1800" b="1" dirty="0">
                <a:ea typeface="+mn-lt"/>
                <a:cs typeface="+mn-lt"/>
              </a:rPr>
              <a:t> Okuma: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Kullanıcılar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kitabın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konusunu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anlatan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kısa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özeti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okuyabilecek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b="1" dirty="0" err="1">
                <a:ea typeface="+mn-lt"/>
                <a:cs typeface="+mn-lt"/>
              </a:rPr>
              <a:t>Sepete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Ekleme</a:t>
            </a:r>
            <a:r>
              <a:rPr lang="en-US" sz="1800" b="1" dirty="0">
                <a:ea typeface="+mn-lt"/>
                <a:cs typeface="+mn-lt"/>
              </a:rPr>
              <a:t>: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Kullanıcılar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satın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almak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istedikleri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kitapları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sepete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ekleyebilecek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b="1" dirty="0" err="1">
                <a:ea typeface="+mn-lt"/>
                <a:cs typeface="+mn-lt"/>
              </a:rPr>
              <a:t>Favorilere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Ekleme</a:t>
            </a:r>
            <a:r>
              <a:rPr lang="en-US" sz="1800" b="1" dirty="0">
                <a:ea typeface="+mn-lt"/>
                <a:cs typeface="+mn-lt"/>
              </a:rPr>
              <a:t>: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Kullanıcılar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daha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sonra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tekrar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bulmak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istedikleri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kitapları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favorilere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ekleyebilecek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b="1" dirty="0">
                <a:ea typeface="+mn-lt"/>
                <a:cs typeface="+mn-lt"/>
              </a:rPr>
              <a:t>Kitap </a:t>
            </a:r>
            <a:r>
              <a:rPr lang="en-US" sz="1800" b="1" dirty="0" err="1">
                <a:ea typeface="+mn-lt"/>
                <a:cs typeface="+mn-lt"/>
              </a:rPr>
              <a:t>Kapağı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b="1" dirty="0" err="1">
                <a:ea typeface="+mn-lt"/>
                <a:cs typeface="+mn-lt"/>
              </a:rPr>
              <a:t>Görüntüleme</a:t>
            </a:r>
            <a:r>
              <a:rPr lang="en-US" sz="1800" b="1" dirty="0">
                <a:ea typeface="+mn-lt"/>
                <a:cs typeface="+mn-lt"/>
              </a:rPr>
              <a:t>: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Kullanıcılar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kitabın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büyük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ve</a:t>
            </a:r>
            <a:r>
              <a:rPr lang="en-US" sz="1800" dirty="0">
                <a:ea typeface="+mn-lt"/>
                <a:cs typeface="+mn-lt"/>
              </a:rPr>
              <a:t> net </a:t>
            </a:r>
            <a:r>
              <a:rPr lang="en-US" sz="1800" dirty="0" err="1">
                <a:ea typeface="+mn-lt"/>
                <a:cs typeface="+mn-lt"/>
              </a:rPr>
              <a:t>bir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kapak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görselini</a:t>
            </a:r>
            <a:r>
              <a:rPr lang="en-US" sz="1800" dirty="0">
                <a:ea typeface="+mn-lt"/>
                <a:cs typeface="+mn-lt"/>
              </a:rPr>
              <a:t>   </a:t>
            </a:r>
            <a:r>
              <a:rPr lang="en-US" sz="1800" dirty="0" err="1">
                <a:ea typeface="+mn-lt"/>
                <a:cs typeface="+mn-lt"/>
              </a:rPr>
              <a:t>görebilecek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3326793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s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Geniş ekran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7" baseType="lpstr">
      <vt:lpstr>Ofis Teması</vt:lpstr>
      <vt:lpstr>PowerPoint Sunusu</vt:lpstr>
      <vt:lpstr>PowerPoint Sunusu</vt:lpstr>
      <vt:lpstr>PowerPoint Sunusu</vt:lpstr>
      <vt:lpstr>Anasayfa</vt:lpstr>
      <vt:lpstr>Kategori Sayfası</vt:lpstr>
      <vt:lpstr>Kitap Sayfası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/>
  <cp:revision>180</cp:revision>
  <dcterms:created xsi:type="dcterms:W3CDTF">2024-06-18T19:01:48Z</dcterms:created>
  <dcterms:modified xsi:type="dcterms:W3CDTF">2024-06-18T19:24:55Z</dcterms:modified>
</cp:coreProperties>
</file>